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  <p:sldMasterId id="2147483779" r:id="rId2"/>
  </p:sldMasterIdLst>
  <p:notesMasterIdLst>
    <p:notesMasterId r:id="rId13"/>
  </p:notesMasterIdLst>
  <p:sldIdLst>
    <p:sldId id="256" r:id="rId3"/>
    <p:sldId id="275" r:id="rId4"/>
    <p:sldId id="283" r:id="rId5"/>
    <p:sldId id="285" r:id="rId6"/>
    <p:sldId id="277" r:id="rId7"/>
    <p:sldId id="286" r:id="rId8"/>
    <p:sldId id="282" r:id="rId9"/>
    <p:sldId id="289" r:id="rId10"/>
    <p:sldId id="288" r:id="rId11"/>
    <p:sldId id="281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F030135-2C93-4383-9473-3DEA50B0B950}">
          <p14:sldIdLst>
            <p14:sldId id="256"/>
            <p14:sldId id="275"/>
            <p14:sldId id="283"/>
            <p14:sldId id="285"/>
          </p14:sldIdLst>
        </p14:section>
        <p14:section name="Oddíl bez názvu" id="{0B44C194-73AA-46A4-9685-A582C51D5CB5}">
          <p14:sldIdLst>
            <p14:sldId id="277"/>
            <p14:sldId id="286"/>
            <p14:sldId id="282"/>
            <p14:sldId id="289"/>
            <p14:sldId id="288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Pešek" initials="JP" lastIdx="3" clrIdx="0">
    <p:extLst>
      <p:ext uri="{19B8F6BF-5375-455C-9EA6-DF929625EA0E}">
        <p15:presenceInfo xmlns:p15="http://schemas.microsoft.com/office/powerpoint/2012/main" userId="S::jan.pesek@2zsdobris.cz::b2897eb4-077d-41ba-8605-51c379c7599d" providerId="AD"/>
      </p:ext>
    </p:extLst>
  </p:cmAuthor>
  <p:cmAuthor id="2" name="Jakub Jarůšek" initials="JJ" lastIdx="1" clrIdx="1">
    <p:extLst>
      <p:ext uri="{19B8F6BF-5375-455C-9EA6-DF929625EA0E}">
        <p15:presenceInfo xmlns:p15="http://schemas.microsoft.com/office/powerpoint/2012/main" userId="S-1-5-21-3270095788-98189825-1982643553-1224" providerId="AD"/>
      </p:ext>
    </p:extLst>
  </p:cmAuthor>
  <p:cmAuthor id="3" name="Jana Pešková" initials="JP" lastIdx="3" clrIdx="2">
    <p:extLst>
      <p:ext uri="{19B8F6BF-5375-455C-9EA6-DF929625EA0E}">
        <p15:presenceInfo xmlns:p15="http://schemas.microsoft.com/office/powerpoint/2012/main" userId="Jana Pešk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4E8"/>
    <a:srgbClr val="DBE9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65000"/>
                    <a:tint val="96000"/>
                    <a:lumMod val="100000"/>
                  </a:schemeClr>
                </a:gs>
                <a:gs pos="78000">
                  <a:schemeClr val="accent2">
                    <a:shade val="65000"/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List1!$B$2:$B$13</c:f>
              <c:numCache>
                <c:formatCode>0.00" t"</c:formatCode>
                <c:ptCount val="9"/>
                <c:pt idx="0">
                  <c:v>3.7370000000000001</c:v>
                </c:pt>
                <c:pt idx="1">
                  <c:v>2.9980000000000002</c:v>
                </c:pt>
                <c:pt idx="2">
                  <c:v>2.9590000000000001</c:v>
                </c:pt>
                <c:pt idx="3">
                  <c:v>3.548</c:v>
                </c:pt>
                <c:pt idx="4">
                  <c:v>2.915</c:v>
                </c:pt>
                <c:pt idx="5">
                  <c:v>2.464</c:v>
                </c:pt>
                <c:pt idx="6">
                  <c:v>3.694</c:v>
                </c:pt>
                <c:pt idx="7">
                  <c:v>2.1440000000000001</c:v>
                </c:pt>
                <c:pt idx="8">
                  <c:v>2.2690000000000001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E3-410D-9CA9-661B76ECCA4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List1!$C$2:$C$13</c:f>
              <c:numCache>
                <c:formatCode>0.00" t"</c:formatCode>
                <c:ptCount val="9"/>
                <c:pt idx="0">
                  <c:v>2.4580000000000002</c:v>
                </c:pt>
                <c:pt idx="1">
                  <c:v>2.5489999999999999</c:v>
                </c:pt>
                <c:pt idx="2">
                  <c:v>2.6030000000000002</c:v>
                </c:pt>
                <c:pt idx="3">
                  <c:v>3.665</c:v>
                </c:pt>
                <c:pt idx="4">
                  <c:v>2.4079999999999999</c:v>
                </c:pt>
                <c:pt idx="5">
                  <c:v>2.15</c:v>
                </c:pt>
                <c:pt idx="6">
                  <c:v>2.2799999999999998</c:v>
                </c:pt>
                <c:pt idx="7">
                  <c:v>2.33</c:v>
                </c:pt>
                <c:pt idx="8">
                  <c:v>3.41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E3-410D-9CA9-661B76ECCA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083778512"/>
        <c:axId val="208377899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List1!$D$1</c15:sqref>
                        </c15:formulaRef>
                      </c:ext>
                    </c:extLst>
                    <c:strCache>
                      <c:ptCount val="1"/>
                      <c:pt idx="0">
                        <c:v>2026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2">
                          <a:tint val="65000"/>
                          <a:tint val="96000"/>
                          <a:lumMod val="100000"/>
                        </a:schemeClr>
                      </a:gs>
                      <a:gs pos="78000">
                        <a:schemeClr val="accent2">
                          <a:tint val="65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38100" dist="25400" dir="5400000" rotWithShape="0">
                      <a:srgbClr val="000000">
                        <a:alpha val="35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2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List1!$A$2:$A$13</c15:sqref>
                        </c15:formulaRef>
                      </c:ext>
                    </c:extLst>
                    <c:strCache>
                      <c:ptCount val="9"/>
                      <c:pt idx="0">
                        <c:v>Leden</c:v>
                      </c:pt>
                      <c:pt idx="1">
                        <c:v>Únor</c:v>
                      </c:pt>
                      <c:pt idx="2">
                        <c:v>Březen</c:v>
                      </c:pt>
                      <c:pt idx="3">
                        <c:v>Duben</c:v>
                      </c:pt>
                      <c:pt idx="4">
                        <c:v>Květen</c:v>
                      </c:pt>
                      <c:pt idx="5">
                        <c:v>Červen</c:v>
                      </c:pt>
                      <c:pt idx="6">
                        <c:v>Červenec</c:v>
                      </c:pt>
                      <c:pt idx="7">
                        <c:v>Srpen</c:v>
                      </c:pt>
                      <c:pt idx="8">
                        <c:v>Září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List1!$D$2:$D$13</c15:sqref>
                        </c15:formulaRef>
                      </c:ext>
                    </c:extLst>
                    <c:numCache>
                      <c:formatCode>0.00" t"</c:formatCode>
                      <c:ptCount val="9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6E3-410D-9CA9-661B76ECCA41}"/>
                  </c:ext>
                </c:extLst>
              </c15:ser>
            </c15:filteredBarSeries>
          </c:ext>
        </c:extLst>
      </c:barChart>
      <c:catAx>
        <c:axId val="208377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&quot; t&quot;" sourceLinked="1"/>
        <c:majorTickMark val="none"/>
        <c:minorTickMark val="none"/>
        <c:tickLblPos val="nextTo"/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noFill/>
                <a:prstDash val="sysDot"/>
              </a:ln>
              <a:effectLst/>
            </c:spPr>
            <c:trendlineType val="linear"/>
            <c:intercept val="0"/>
            <c:dispRSqr val="0"/>
            <c:dispEq val="0"/>
          </c:trendline>
          <c:cat>
            <c:numRef>
              <c:f>List1!$G$8:$H$8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  <c:extLst xmlns:c15="http://schemas.microsoft.com/office/drawing/2012/chart"/>
            </c:numRef>
          </c:cat>
          <c:val>
            <c:numRef>
              <c:f>List1!$G$9:$H$9</c:f>
              <c:numCache>
                <c:formatCode>0.00" t"</c:formatCode>
                <c:ptCount val="2"/>
                <c:pt idx="0">
                  <c:v>3.9009999999999998</c:v>
                </c:pt>
                <c:pt idx="1">
                  <c:v>4.4379999999999997</c:v>
                </c:pt>
              </c:numCache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6E6E-401B-B12A-7D29D5A69F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778512"/>
        <c:axId val="20837789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>
                      <a:shade val="5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List1!$G$8:$H$8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2024</c:v>
                      </c:pt>
                      <c:pt idx="1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List1!$G$8:$H$8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2024</c:v>
                      </c:pt>
                      <c:pt idx="1">
                        <c:v>2025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4E2F-46A9-AEAC-6836B5DC850C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1">
                      <a:tint val="8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List1!$G$8:$H$8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2024</c:v>
                      </c:pt>
                      <c:pt idx="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List1!$G$10:$H$10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E6E-401B-B12A-7D29D5A69F20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1">
                      <a:tint val="5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List1!$G$8:$H$8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2024</c:v>
                      </c:pt>
                      <c:pt idx="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List1!$G$11:$H$11</c15:sqref>
                        </c15:formulaRef>
                      </c:ext>
                    </c:extLst>
                    <c:numCache>
                      <c:formatCode>0.000" t"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E6E-401B-B12A-7D29D5A69F20}"/>
                  </c:ext>
                </c:extLst>
              </c15:ser>
            </c15:filteredBarSeries>
          </c:ext>
        </c:extLst>
      </c:barChart>
      <c:catAx>
        <c:axId val="2083778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&quot; t&quot;" sourceLinked="1"/>
        <c:majorTickMark val="out"/>
        <c:minorTickMark val="none"/>
        <c:tickLblPos val="nextTo"/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62086345865524E-2"/>
          <c:y val="3.5828225474225137E-2"/>
          <c:w val="0.92126053591354062"/>
          <c:h val="0.8696335918887773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List1!$G$8:$J$8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  <c:extLst/>
            </c:numRef>
          </c:cat>
          <c:val>
            <c:numRef>
              <c:f>List1!$G$9:$J$9</c:f>
              <c:numCache>
                <c:formatCode>0.00" t"</c:formatCode>
                <c:ptCount val="4"/>
                <c:pt idx="0">
                  <c:v>39.890000000000008</c:v>
                </c:pt>
                <c:pt idx="1">
                  <c:v>38.720000000000006</c:v>
                </c:pt>
                <c:pt idx="2">
                  <c:v>36.334999999999994</c:v>
                </c:pt>
                <c:pt idx="3">
                  <c:v>23.852999999999998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A284-40E8-9E3F-A93C2A757A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778512"/>
        <c:axId val="2083778992"/>
        <c:extLst/>
      </c:barChart>
      <c:catAx>
        <c:axId val="2083778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1"/>
        <c:axPos val="l"/>
        <c:numFmt formatCode="0.00&quot; t&quot;" sourceLinked="1"/>
        <c:majorTickMark val="out"/>
        <c:minorTickMark val="none"/>
        <c:tickLblPos val="nextTo"/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101420236957438E-2"/>
          <c:y val="3.5828225474225137E-2"/>
          <c:w val="0.92126053591354062"/>
          <c:h val="0.86963359188877731"/>
        </c:manualLayout>
      </c:layout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778512"/>
        <c:axId val="2083778992"/>
        <c:extLst/>
      </c:barChart>
      <c:catAx>
        <c:axId val="2083778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0"/>
        <c:axPos val="l"/>
        <c:numFmt formatCode="0.00&quot; t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409202755905507E-2"/>
          <c:y val="5.1485019912573857E-2"/>
          <c:w val="0.90985654527559057"/>
          <c:h val="0.817427828088911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SKO</c:v>
                </c:pt>
              </c:strCache>
            </c:strRef>
          </c:cat>
          <c:val>
            <c:numRef>
              <c:f>List1!$B$2</c:f>
              <c:numCache>
                <c:formatCode>0.00" kg"</c:formatCode>
                <c:ptCount val="1"/>
                <c:pt idx="0">
                  <c:v>220.38674033149175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3E-4CD3-86AC-55E77474FE9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SKO</c:v>
                </c:pt>
              </c:strCache>
            </c:strRef>
          </c:cat>
          <c:val>
            <c:numRef>
              <c:f>List1!$C$2</c:f>
              <c:numCache>
                <c:formatCode>0.00" kg"</c:formatCode>
                <c:ptCount val="1"/>
                <c:pt idx="0">
                  <c:v>209.29729729729732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3E-4CD3-86AC-55E77474FE9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SKO</c:v>
                </c:pt>
              </c:strCache>
            </c:strRef>
          </c:cat>
          <c:val>
            <c:numRef>
              <c:f>List1!$D$2</c:f>
              <c:numCache>
                <c:formatCode>0.00" kg"</c:formatCode>
                <c:ptCount val="1"/>
                <c:pt idx="0">
                  <c:v>188.26424870466317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043E-4CD3-86AC-55E77474FE9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SKO</c:v>
                </c:pt>
              </c:strCache>
            </c:strRef>
          </c:cat>
          <c:val>
            <c:numRef>
              <c:f>List1!$E$2</c:f>
              <c:numCache>
                <c:formatCode>0.00" kg"</c:formatCode>
                <c:ptCount val="1"/>
                <c:pt idx="0">
                  <c:v>123.59067357512953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43E-4CD3-86AC-55E77474FE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10959311"/>
        <c:axId val="2010971311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List1!$F$1</c15:sqref>
                        </c15:formulaRef>
                      </c:ext>
                    </c:extLst>
                    <c:strCache>
                      <c:ptCount val="1"/>
                      <c:pt idx="0">
                        <c:v>2026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</c15:sqref>
                        </c15:formulaRef>
                      </c:ext>
                    </c:extLst>
                    <c:strCache>
                      <c:ptCount val="1"/>
                      <c:pt idx="0">
                        <c:v>SKO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List1!$F$2</c15:sqref>
                        </c15:formulaRef>
                      </c:ext>
                    </c:extLst>
                    <c:numCache>
                      <c:formatCode>0.00" kg"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043E-4CD3-86AC-55E77474FE93}"/>
                  </c:ext>
                </c:extLst>
              </c15:ser>
            </c15:filteredBarSeries>
          </c:ext>
        </c:extLst>
      </c:barChart>
      <c:catAx>
        <c:axId val="20109593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10971311"/>
        <c:crosses val="autoZero"/>
        <c:auto val="1"/>
        <c:lblAlgn val="ctr"/>
        <c:lblOffset val="100"/>
        <c:noMultiLvlLbl val="0"/>
      </c:catAx>
      <c:valAx>
        <c:axId val="201097131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&quot; kg&quot;" sourceLinked="1"/>
        <c:majorTickMark val="out"/>
        <c:minorTickMark val="none"/>
        <c:tickLblPos val="nextTo"/>
        <c:crossAx val="201095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317662737229637E-2"/>
          <c:y val="3.4775100263016938E-2"/>
          <c:w val="0.90243118211623774"/>
          <c:h val="0.791653725873234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List1!$B$2:$B$13</c:f>
              <c:numCache>
                <c:formatCode>0.000" t"</c:formatCode>
                <c:ptCount val="9"/>
                <c:pt idx="0">
                  <c:v>0.27799999999999997</c:v>
                </c:pt>
                <c:pt idx="1">
                  <c:v>0.40799999999999997</c:v>
                </c:pt>
                <c:pt idx="2">
                  <c:v>6.7000000000000004E-2</c:v>
                </c:pt>
                <c:pt idx="3">
                  <c:v>0.32899999999999996</c:v>
                </c:pt>
                <c:pt idx="4">
                  <c:v>0.42199999999999999</c:v>
                </c:pt>
                <c:pt idx="5">
                  <c:v>0.254</c:v>
                </c:pt>
                <c:pt idx="6">
                  <c:v>0.26700000000000002</c:v>
                </c:pt>
                <c:pt idx="7">
                  <c:v>0.54800000000000004</c:v>
                </c:pt>
                <c:pt idx="8">
                  <c:v>0.33899999999999997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00-46BE-9046-CE60450606A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List1!$C$2:$C$13</c:f>
              <c:numCache>
                <c:formatCode>0.000" t"</c:formatCode>
                <c:ptCount val="9"/>
                <c:pt idx="0">
                  <c:v>1.0229999999999999</c:v>
                </c:pt>
                <c:pt idx="1">
                  <c:v>0.56499999999999995</c:v>
                </c:pt>
                <c:pt idx="2">
                  <c:v>0.57499999999999996</c:v>
                </c:pt>
                <c:pt idx="3">
                  <c:v>0.68899999999999995</c:v>
                </c:pt>
                <c:pt idx="4">
                  <c:v>0.6140000000000001</c:v>
                </c:pt>
                <c:pt idx="5">
                  <c:v>0.67</c:v>
                </c:pt>
                <c:pt idx="6">
                  <c:v>1.08</c:v>
                </c:pt>
                <c:pt idx="7">
                  <c:v>0.72</c:v>
                </c:pt>
                <c:pt idx="8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00-46BE-9046-CE60450606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778512"/>
        <c:axId val="208377899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List1!$D$1</c15:sqref>
                        </c15:formulaRef>
                      </c:ext>
                    </c:extLst>
                    <c:strCache>
                      <c:ptCount val="1"/>
                      <c:pt idx="0">
                        <c:v>2026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List1!$A$2:$A$13</c15:sqref>
                        </c15:formulaRef>
                      </c:ext>
                    </c:extLst>
                    <c:strCache>
                      <c:ptCount val="9"/>
                      <c:pt idx="0">
                        <c:v>Leden</c:v>
                      </c:pt>
                      <c:pt idx="1">
                        <c:v>Únor</c:v>
                      </c:pt>
                      <c:pt idx="2">
                        <c:v>Březen</c:v>
                      </c:pt>
                      <c:pt idx="3">
                        <c:v>Duben</c:v>
                      </c:pt>
                      <c:pt idx="4">
                        <c:v>Květen</c:v>
                      </c:pt>
                      <c:pt idx="5">
                        <c:v>Červen</c:v>
                      </c:pt>
                      <c:pt idx="6">
                        <c:v>Červenec</c:v>
                      </c:pt>
                      <c:pt idx="7">
                        <c:v>Srpen</c:v>
                      </c:pt>
                      <c:pt idx="8">
                        <c:v>Září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List1!$D$2:$D$13</c15:sqref>
                        </c15:formulaRef>
                      </c:ext>
                    </c:extLst>
                    <c:numCache>
                      <c:formatCode>0.000" t"</c:formatCode>
                      <c:ptCount val="9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D500-46BE-9046-CE60450606A2}"/>
                  </c:ext>
                </c:extLst>
              </c15:ser>
            </c15:filteredBarSeries>
          </c:ext>
        </c:extLst>
      </c:barChart>
      <c:catAx>
        <c:axId val="208377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&quot; t&quot;" sourceLinked="1"/>
        <c:majorTickMark val="none"/>
        <c:minorTickMark val="none"/>
        <c:tickLblPos val="nextTo"/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'List1 (2)'!$B$1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(2)'!$B$2</c:f>
              <c:numCache>
                <c:formatCode>0" ks"</c:formatCode>
                <c:ptCount val="1"/>
                <c:pt idx="0">
                  <c:v>70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D500-46BE-9046-CE60450606A2}"/>
            </c:ext>
          </c:extLst>
        </c:ser>
        <c:ser>
          <c:idx val="2"/>
          <c:order val="2"/>
          <c:tx>
            <c:strRef>
              <c:f>'List1 (2)'!$C$1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(2)'!$C$2</c:f>
              <c:numCache>
                <c:formatCode>0" ks"</c:formatCode>
                <c:ptCount val="1"/>
                <c:pt idx="0">
                  <c:v>56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D500-46BE-9046-CE60450606A2}"/>
            </c:ext>
          </c:extLst>
        </c:ser>
        <c:ser>
          <c:idx val="3"/>
          <c:order val="3"/>
          <c:tx>
            <c:strRef>
              <c:f>'List1 (2)'!$D$1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(2)'!$D$2</c:f>
              <c:numCache>
                <c:formatCode>0" ks"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58-4B35-925E-2DA245B5DC60}"/>
            </c:ext>
          </c:extLst>
        </c:ser>
        <c:ser>
          <c:idx val="4"/>
          <c:order val="4"/>
          <c:tx>
            <c:strRef>
              <c:f>'List1 (2)'!$E$1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(2)'!$E$2</c:f>
              <c:numCache>
                <c:formatCode>0" ks"</c:formatCode>
                <c:ptCount val="1"/>
                <c:pt idx="0">
                  <c:v>63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9E58-4B35-925E-2DA245B5DC60}"/>
            </c:ext>
          </c:extLst>
        </c:ser>
        <c:ser>
          <c:idx val="5"/>
          <c:order val="5"/>
          <c:tx>
            <c:strRef>
              <c:f>'List1 (2)'!$F$1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(2)'!$F$2</c:f>
              <c:numCache>
                <c:formatCode>0" ks"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58-4B35-925E-2DA245B5DC60}"/>
            </c:ext>
          </c:extLst>
        </c:ser>
        <c:ser>
          <c:idx val="6"/>
          <c:order val="6"/>
          <c:tx>
            <c:strRef>
              <c:f>'List1 (2)'!$G$1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(2)'!$G$2</c:f>
              <c:numCache>
                <c:formatCode>0" ks"</c:formatCode>
                <c:ptCount val="1"/>
                <c:pt idx="0">
                  <c:v>62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9E58-4B35-925E-2DA245B5DC60}"/>
            </c:ext>
          </c:extLst>
        </c:ser>
        <c:ser>
          <c:idx val="8"/>
          <c:order val="8"/>
          <c:tx>
            <c:strRef>
              <c:f>'List1 (2)'!$I$1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(2)'!$I$2</c:f>
              <c:numCache>
                <c:formatCode>0" ks"</c:formatCode>
                <c:ptCount val="1"/>
                <c:pt idx="0">
                  <c:v>56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9E58-4B35-925E-2DA245B5DC60}"/>
            </c:ext>
          </c:extLst>
        </c:ser>
        <c:ser>
          <c:idx val="9"/>
          <c:order val="9"/>
          <c:tx>
            <c:strRef>
              <c:f>'List1 (2)'!$J$1</c:f>
              <c:strCache>
                <c:ptCount val="1"/>
                <c:pt idx="0">
                  <c:v>9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(2)'!$J$2</c:f>
              <c:numCache>
                <c:formatCode>0" ks"</c:formatCode>
                <c:ptCount val="1"/>
                <c:pt idx="0">
                  <c:v>75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9E58-4B35-925E-2DA245B5DC60}"/>
            </c:ext>
          </c:extLst>
        </c:ser>
        <c:ser>
          <c:idx val="10"/>
          <c:order val="10"/>
          <c:tx>
            <c:strRef>
              <c:f>'List1 (2)'!$K$1</c:f>
              <c:strCache>
                <c:ptCount val="1"/>
                <c:pt idx="0">
                  <c:v>10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(2)'!$K$2</c:f>
              <c:numCache>
                <c:formatCode>0" ks"</c:formatCode>
                <c:ptCount val="1"/>
                <c:pt idx="0">
                  <c:v>72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9E58-4B35-925E-2DA245B5DC60}"/>
            </c:ext>
          </c:extLst>
        </c:ser>
        <c:ser>
          <c:idx val="11"/>
          <c:order val="11"/>
          <c:tx>
            <c:strRef>
              <c:f>'List1 (2)'!$L$1</c:f>
              <c:strCache>
                <c:ptCount val="1"/>
                <c:pt idx="0">
                  <c:v>11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(2)'!$L$2</c:f>
              <c:numCache>
                <c:formatCode>0" ks"</c:formatCode>
                <c:ptCount val="1"/>
                <c:pt idx="0">
                  <c:v>69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9E58-4B35-925E-2DA245B5DC60}"/>
            </c:ext>
          </c:extLst>
        </c:ser>
        <c:ser>
          <c:idx val="12"/>
          <c:order val="12"/>
          <c:tx>
            <c:strRef>
              <c:f>'List1 (2)'!$M$1</c:f>
              <c:strCache>
                <c:ptCount val="1"/>
                <c:pt idx="0">
                  <c:v>12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(2)'!$M$2</c:f>
              <c:numCache>
                <c:formatCode>0" ks"</c:formatCode>
                <c:ptCount val="1"/>
                <c:pt idx="0">
                  <c:v>67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9-9E58-4B35-925E-2DA245B5DC60}"/>
            </c:ext>
          </c:extLst>
        </c:ser>
        <c:ser>
          <c:idx val="13"/>
          <c:order val="13"/>
          <c:tx>
            <c:strRef>
              <c:f>'List1 (2)'!$N$1</c:f>
              <c:strCache>
                <c:ptCount val="1"/>
                <c:pt idx="0">
                  <c:v>13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(2)'!$N$2</c:f>
              <c:numCache>
                <c:formatCode>0" ks"</c:formatCode>
                <c:ptCount val="1"/>
                <c:pt idx="0">
                  <c:v>70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A-9E58-4B35-925E-2DA245B5DC60}"/>
            </c:ext>
          </c:extLst>
        </c:ser>
        <c:ser>
          <c:idx val="15"/>
          <c:order val="15"/>
          <c:tx>
            <c:strRef>
              <c:f>'List1 (2)'!$P$1</c:f>
              <c:strCache>
                <c:ptCount val="1"/>
                <c:pt idx="0">
                  <c:v>15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(2)'!$P$2</c:f>
              <c:numCache>
                <c:formatCode>0" ks"</c:formatCode>
                <c:ptCount val="1"/>
                <c:pt idx="0">
                  <c:v>67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C-9E58-4B35-925E-2DA245B5DC60}"/>
            </c:ext>
          </c:extLst>
        </c:ser>
        <c:ser>
          <c:idx val="16"/>
          <c:order val="16"/>
          <c:tx>
            <c:strRef>
              <c:f>'List1 (2)'!$Q$1</c:f>
              <c:strCache>
                <c:ptCount val="1"/>
                <c:pt idx="0">
                  <c:v>16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(2)'!$Q$2</c:f>
              <c:numCache>
                <c:formatCode>0" ks"</c:formatCode>
                <c:ptCount val="1"/>
                <c:pt idx="0">
                  <c:v>73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D-9E58-4B35-925E-2DA245B5DC60}"/>
            </c:ext>
          </c:extLst>
        </c:ser>
        <c:ser>
          <c:idx val="17"/>
          <c:order val="17"/>
          <c:tx>
            <c:strRef>
              <c:f>'List1 (2)'!$R$1</c:f>
              <c:strCache>
                <c:ptCount val="1"/>
                <c:pt idx="0">
                  <c:v>17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(2)'!$R$2</c:f>
              <c:numCache>
                <c:formatCode>0" ks"</c:formatCode>
                <c:ptCount val="1"/>
                <c:pt idx="0">
                  <c:v>68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E-9E58-4B35-925E-2DA245B5DC60}"/>
            </c:ext>
          </c:extLst>
        </c:ser>
        <c:ser>
          <c:idx val="18"/>
          <c:order val="18"/>
          <c:tx>
            <c:strRef>
              <c:f>'List1 (2)'!$S$1</c:f>
              <c:strCache>
                <c:ptCount val="1"/>
                <c:pt idx="0">
                  <c:v>18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(2)'!$S$2</c:f>
              <c:numCache>
                <c:formatCode>0" ks"</c:formatCode>
                <c:ptCount val="1"/>
                <c:pt idx="0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1A-4A38-9102-B6B06D1FF9EC}"/>
            </c:ext>
          </c:extLst>
        </c:ser>
        <c:ser>
          <c:idx val="19"/>
          <c:order val="19"/>
          <c:tx>
            <c:strRef>
              <c:f>'List1 (2)'!$T$1</c:f>
              <c:strCache>
                <c:ptCount val="1"/>
                <c:pt idx="0">
                  <c:v>19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(2)'!$T$2</c:f>
              <c:numCache>
                <c:formatCode>0" ks"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1A-4A38-9102-B6B06D1FF9EC}"/>
            </c:ext>
          </c:extLst>
        </c:ser>
        <c:ser>
          <c:idx val="20"/>
          <c:order val="20"/>
          <c:tx>
            <c:strRef>
              <c:f>'List1 (2)'!$U$1</c:f>
              <c:strCache>
                <c:ptCount val="1"/>
                <c:pt idx="0">
                  <c:v>20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(2)'!$U$2</c:f>
              <c:numCache>
                <c:formatCode>0" ks"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1A-4A38-9102-B6B06D1FF9EC}"/>
            </c:ext>
          </c:extLst>
        </c:ser>
        <c:ser>
          <c:idx val="21"/>
          <c:order val="21"/>
          <c:tx>
            <c:strRef>
              <c:f>'List1 (2)'!$V$1</c:f>
              <c:strCache>
                <c:ptCount val="1"/>
                <c:pt idx="0">
                  <c:v>21</c:v>
                </c:pt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(2)'!$V$2</c:f>
              <c:numCache>
                <c:formatCode>0" ks"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1A-4A38-9102-B6B06D1FF9E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778512"/>
        <c:axId val="20837789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'List1 (2)'!$A$1</c15:sqref>
                        </c15:formulaRef>
                      </c:ext>
                    </c:extLst>
                    <c:strCache>
                      <c:ptCount val="1"/>
                      <c:pt idx="0">
                        <c:v>Velká Lečice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'List1 (2)'!$A$2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D500-46BE-9046-CE60450606A2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(2)'!$H$1</c15:sqref>
                        </c15:formulaRef>
                      </c:ext>
                    </c:extLst>
                    <c:strCache>
                      <c:ptCount val="1"/>
                      <c:pt idx="0">
                        <c:v>7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(2)'!$H$2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E58-4B35-925E-2DA245B5DC60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(2)'!$O$1</c15:sqref>
                        </c15:formulaRef>
                      </c:ext>
                    </c:extLst>
                    <c:strCache>
                      <c:ptCount val="1"/>
                      <c:pt idx="0">
                        <c:v>14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(2)'!$O$2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9E58-4B35-925E-2DA245B5DC60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(2)'!$W$1</c15:sqref>
                        </c15:formulaRef>
                      </c:ext>
                    </c:extLst>
                    <c:strCache>
                      <c:ptCount val="1"/>
                      <c:pt idx="0">
                        <c:v>22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(2)'!$W$2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421A-4A38-9102-B6B06D1FF9EC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(2)'!$X$1</c15:sqref>
                        </c15:formulaRef>
                      </c:ext>
                    </c:extLst>
                    <c:strCache>
                      <c:ptCount val="1"/>
                      <c:pt idx="0">
                        <c:v>23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(2)'!$X$2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421A-4A38-9102-B6B06D1FF9EC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(2)'!$Y$1</c15:sqref>
                        </c15:formulaRef>
                      </c:ext>
                    </c:extLst>
                    <c:strCache>
                      <c:ptCount val="1"/>
                      <c:pt idx="0">
                        <c:v>24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(2)'!$Y$2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421A-4A38-9102-B6B06D1FF9EC}"/>
                  </c:ext>
                </c:extLst>
              </c15:ser>
            </c15:filteredBarSeries>
            <c15:filteredBarSeries>
              <c15:ser>
                <c:idx val="25"/>
                <c:order val="25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(2)'!$Z$1</c15:sqref>
                        </c15:formulaRef>
                      </c:ext>
                    </c:extLst>
                    <c:strCache>
                      <c:ptCount val="1"/>
                      <c:pt idx="0">
                        <c:v>25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(2)'!$Z$2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421A-4A38-9102-B6B06D1FF9EC}"/>
                  </c:ext>
                </c:extLst>
              </c15:ser>
            </c15:filteredBarSeries>
            <c15:filteredBarSeries>
              <c15:ser>
                <c:idx val="26"/>
                <c:order val="26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(2)'!$AA$1</c15:sqref>
                        </c15:formulaRef>
                      </c:ext>
                    </c:extLst>
                    <c:strCache>
                      <c:ptCount val="1"/>
                      <c:pt idx="0">
                        <c:v>26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(2)'!$AA$2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421A-4A38-9102-B6B06D1FF9EC}"/>
                  </c:ext>
                </c:extLst>
              </c15:ser>
            </c15:filteredBarSeries>
            <c15:filteredBarSeries>
              <c15:ser>
                <c:idx val="27"/>
                <c:order val="27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(2)'!$AB$1</c15:sqref>
                        </c15:formulaRef>
                      </c:ext>
                    </c:extLst>
                    <c:strCache>
                      <c:ptCount val="1"/>
                      <c:pt idx="0">
                        <c:v>27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(2)'!$AB$2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421A-4A38-9102-B6B06D1FF9EC}"/>
                  </c:ext>
                </c:extLst>
              </c15:ser>
            </c15:filteredBarSeries>
            <c15:filteredBarSeries>
              <c15:ser>
                <c:idx val="28"/>
                <c:order val="28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(2)'!$AC$1</c15:sqref>
                        </c15:formulaRef>
                      </c:ext>
                    </c:extLst>
                    <c:strCache>
                      <c:ptCount val="1"/>
                      <c:pt idx="0">
                        <c:v>28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(2)'!$AC$2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A-421A-4A38-9102-B6B06D1FF9EC}"/>
                  </c:ext>
                </c:extLst>
              </c15:ser>
            </c15:filteredBarSeries>
          </c:ext>
        </c:extLst>
      </c:barChart>
      <c:catAx>
        <c:axId val="20837785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ks&quot;" sourceLinked="1"/>
        <c:majorTickMark val="none"/>
        <c:minorTickMark val="none"/>
        <c:tickLblPos val="nextTo"/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588266223934177E-2"/>
          <c:y val="2.928425735107899E-2"/>
          <c:w val="0.89316057862953324"/>
          <c:h val="0.86963359188877731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List1!$G$8:$H$8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  <c:extLst xmlns:c15="http://schemas.microsoft.com/office/drawing/2012/chart"/>
            </c:numRef>
          </c:cat>
          <c:val>
            <c:numRef>
              <c:f>List1!$G$9:$H$9</c:f>
              <c:numCache>
                <c:formatCode>0.000" t"</c:formatCode>
                <c:ptCount val="2"/>
                <c:pt idx="0">
                  <c:v>3.6860000000000004</c:v>
                </c:pt>
                <c:pt idx="1">
                  <c:v>6.5960000000000001</c:v>
                </c:pt>
              </c:numCache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0208-44DF-8AB8-A280BDADA8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778512"/>
        <c:axId val="20837789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>
                      <a:shade val="5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List1!$G$8:$H$8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2024</c:v>
                      </c:pt>
                      <c:pt idx="1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List1!$G$8:$H$8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2024</c:v>
                      </c:pt>
                      <c:pt idx="1">
                        <c:v>2025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0208-44DF-8AB8-A280BDADA887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1">
                      <a:tint val="8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List1!$G$8:$H$8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2024</c:v>
                      </c:pt>
                      <c:pt idx="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List1!$G$10:$H$10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0208-44DF-8AB8-A280BDADA887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1">
                      <a:tint val="5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List1!$G$8:$H$8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2024</c:v>
                      </c:pt>
                      <c:pt idx="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List1!$G$11:$H$11</c15:sqref>
                        </c15:formulaRef>
                      </c:ext>
                    </c:extLst>
                    <c:numCache>
                      <c:formatCode>0.000" t"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0208-44DF-8AB8-A280BDADA887}"/>
                  </c:ext>
                </c:extLst>
              </c15:ser>
            </c15:filteredBarSeries>
          </c:ext>
        </c:extLst>
      </c:barChart>
      <c:catAx>
        <c:axId val="2083778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1"/>
        <c:axPos val="l"/>
        <c:numFmt formatCode="0.000&quot; t&quot;" sourceLinked="1"/>
        <c:majorTickMark val="out"/>
        <c:minorTickMark val="none"/>
        <c:tickLblPos val="nextTo"/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317662737229637E-2"/>
          <c:y val="3.4775100263016938E-2"/>
          <c:w val="0.90243118211623774"/>
          <c:h val="0.791653725873234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List1!$B$2:$B$13</c:f>
              <c:numCache>
                <c:formatCode>0.000" t"</c:formatCode>
                <c:ptCount val="9"/>
                <c:pt idx="0">
                  <c:v>0.14300000000000002</c:v>
                </c:pt>
                <c:pt idx="1">
                  <c:v>0.13400000000000001</c:v>
                </c:pt>
                <c:pt idx="2">
                  <c:v>8.4000000000000005E-2</c:v>
                </c:pt>
                <c:pt idx="3">
                  <c:v>0.36199999999999999</c:v>
                </c:pt>
                <c:pt idx="4">
                  <c:v>0.34099999999999997</c:v>
                </c:pt>
                <c:pt idx="5">
                  <c:v>0.93299999999999994</c:v>
                </c:pt>
                <c:pt idx="6">
                  <c:v>0.312</c:v>
                </c:pt>
                <c:pt idx="7">
                  <c:v>0.20500000000000002</c:v>
                </c:pt>
                <c:pt idx="8">
                  <c:v>0.23399999999999999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00-46BE-9046-CE60450606A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List1!$C$2:$C$13</c:f>
              <c:numCache>
                <c:formatCode>0.000" t"</c:formatCode>
                <c:ptCount val="9"/>
                <c:pt idx="0">
                  <c:v>0.85400000000000009</c:v>
                </c:pt>
                <c:pt idx="1">
                  <c:v>0.44900000000000001</c:v>
                </c:pt>
                <c:pt idx="2">
                  <c:v>0.39400000000000002</c:v>
                </c:pt>
                <c:pt idx="3">
                  <c:v>0.441</c:v>
                </c:pt>
                <c:pt idx="4">
                  <c:v>0.39</c:v>
                </c:pt>
                <c:pt idx="5">
                  <c:v>0.52</c:v>
                </c:pt>
                <c:pt idx="6">
                  <c:v>0.47</c:v>
                </c:pt>
                <c:pt idx="7">
                  <c:v>0.48</c:v>
                </c:pt>
                <c:pt idx="8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00-46BE-9046-CE60450606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778512"/>
        <c:axId val="208377899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List1!$D$1</c15:sqref>
                        </c15:formulaRef>
                      </c:ext>
                    </c:extLst>
                    <c:strCache>
                      <c:ptCount val="1"/>
                      <c:pt idx="0">
                        <c:v>2026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List1!$A$2:$A$13</c15:sqref>
                        </c15:formulaRef>
                      </c:ext>
                    </c:extLst>
                    <c:strCache>
                      <c:ptCount val="9"/>
                      <c:pt idx="0">
                        <c:v>Leden</c:v>
                      </c:pt>
                      <c:pt idx="1">
                        <c:v>Únor</c:v>
                      </c:pt>
                      <c:pt idx="2">
                        <c:v>Březen</c:v>
                      </c:pt>
                      <c:pt idx="3">
                        <c:v>Duben</c:v>
                      </c:pt>
                      <c:pt idx="4">
                        <c:v>Květen</c:v>
                      </c:pt>
                      <c:pt idx="5">
                        <c:v>Červen</c:v>
                      </c:pt>
                      <c:pt idx="6">
                        <c:v>Červenec</c:v>
                      </c:pt>
                      <c:pt idx="7">
                        <c:v>Srpen</c:v>
                      </c:pt>
                      <c:pt idx="8">
                        <c:v>Září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List1!$D$2:$D$13</c15:sqref>
                        </c15:formulaRef>
                      </c:ext>
                    </c:extLst>
                    <c:numCache>
                      <c:formatCode>0.000" t"</c:formatCode>
                      <c:ptCount val="9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D500-46BE-9046-CE60450606A2}"/>
                  </c:ext>
                </c:extLst>
              </c15:ser>
            </c15:filteredBarSeries>
          </c:ext>
        </c:extLst>
      </c:barChart>
      <c:catAx>
        <c:axId val="208377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&quot; t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67533053709545E-2"/>
          <c:y val="1.9762894524604595E-2"/>
          <c:w val="0.91839442309678854"/>
          <c:h val="0.8587850337132388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'List1 (2)'!$B$1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(2)'!$B$2</c:f>
              <c:numCache>
                <c:formatCode>0" ks"</c:formatCode>
                <c:ptCount val="1"/>
                <c:pt idx="0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00-46BE-9046-CE60450606A2}"/>
            </c:ext>
          </c:extLst>
        </c:ser>
        <c:ser>
          <c:idx val="2"/>
          <c:order val="2"/>
          <c:tx>
            <c:strRef>
              <c:f>'List1 (2)'!$C$1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(2)'!$C$2</c:f>
              <c:numCache>
                <c:formatCode>0" ks"</c:formatCode>
                <c:ptCount val="1"/>
                <c:pt idx="0">
                  <c:v>48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D500-46BE-9046-CE60450606A2}"/>
            </c:ext>
          </c:extLst>
        </c:ser>
        <c:ser>
          <c:idx val="3"/>
          <c:order val="3"/>
          <c:tx>
            <c:strRef>
              <c:f>'List1 (2)'!$D$1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(2)'!$D$2</c:f>
              <c:numCache>
                <c:formatCode>0" ks"</c:formatCode>
                <c:ptCount val="1"/>
                <c:pt idx="0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58-4B35-925E-2DA245B5DC60}"/>
            </c:ext>
          </c:extLst>
        </c:ser>
        <c:ser>
          <c:idx val="4"/>
          <c:order val="4"/>
          <c:tx>
            <c:strRef>
              <c:f>'List1 (2)'!$E$1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(2)'!$E$2</c:f>
              <c:numCache>
                <c:formatCode>0" ks"</c:formatCode>
                <c:ptCount val="1"/>
                <c:pt idx="0">
                  <c:v>51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9E58-4B35-925E-2DA245B5DC60}"/>
            </c:ext>
          </c:extLst>
        </c:ser>
        <c:ser>
          <c:idx val="8"/>
          <c:order val="8"/>
          <c:tx>
            <c:strRef>
              <c:f>'List1 (2)'!$I$1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(2)'!$I$2</c:f>
              <c:numCache>
                <c:formatCode>0" ks"</c:formatCode>
                <c:ptCount val="1"/>
                <c:pt idx="0">
                  <c:v>51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9E58-4B35-925E-2DA245B5DC60}"/>
            </c:ext>
          </c:extLst>
        </c:ser>
        <c:ser>
          <c:idx val="9"/>
          <c:order val="9"/>
          <c:tx>
            <c:strRef>
              <c:f>'List1 (2)'!$J$1</c:f>
              <c:strCache>
                <c:ptCount val="1"/>
                <c:pt idx="0">
                  <c:v>9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(2)'!$J$2</c:f>
              <c:numCache>
                <c:formatCode>0" ks"</c:formatCode>
                <c:ptCount val="1"/>
                <c:pt idx="0">
                  <c:v>54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9E58-4B35-925E-2DA245B5DC60}"/>
            </c:ext>
          </c:extLst>
        </c:ser>
        <c:ser>
          <c:idx val="10"/>
          <c:order val="10"/>
          <c:tx>
            <c:strRef>
              <c:f>'List1 (2)'!$K$1</c:f>
              <c:strCache>
                <c:ptCount val="1"/>
                <c:pt idx="0">
                  <c:v>10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(2)'!$K$2</c:f>
              <c:numCache>
                <c:formatCode>0" ks"</c:formatCode>
                <c:ptCount val="1"/>
                <c:pt idx="0">
                  <c:v>66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9E58-4B35-925E-2DA245B5DC60}"/>
            </c:ext>
          </c:extLst>
        </c:ser>
        <c:ser>
          <c:idx val="15"/>
          <c:order val="15"/>
          <c:tx>
            <c:strRef>
              <c:f>'List1 (2)'!$P$1</c:f>
              <c:strCache>
                <c:ptCount val="1"/>
                <c:pt idx="0">
                  <c:v>15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(2)'!$P$2</c:f>
              <c:numCache>
                <c:formatCode>0" ks"</c:formatCode>
                <c:ptCount val="1"/>
                <c:pt idx="0">
                  <c:v>63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C-9E58-4B35-925E-2DA245B5DC60}"/>
            </c:ext>
          </c:extLst>
        </c:ser>
        <c:ser>
          <c:idx val="17"/>
          <c:order val="17"/>
          <c:tx>
            <c:strRef>
              <c:f>'List1 (2)'!$R$1</c:f>
              <c:strCache>
                <c:ptCount val="1"/>
                <c:pt idx="0">
                  <c:v>17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(2)'!$R$2</c:f>
              <c:numCache>
                <c:formatCode>0" ks"</c:formatCode>
                <c:ptCount val="1"/>
                <c:pt idx="0">
                  <c:v>67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E-9E58-4B35-925E-2DA245B5DC60}"/>
            </c:ext>
          </c:extLst>
        </c:ser>
        <c:ser>
          <c:idx val="18"/>
          <c:order val="18"/>
          <c:tx>
            <c:strRef>
              <c:f>'List1 (2)'!$S$1</c:f>
              <c:strCache>
                <c:ptCount val="1"/>
                <c:pt idx="0">
                  <c:v>18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'List1 (2)'!$S$2</c:f>
              <c:numCache>
                <c:formatCode>0" ks"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66-404C-8477-92E6F9020F0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778512"/>
        <c:axId val="20837789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'List1 (2)'!$A$1</c15:sqref>
                        </c15:formulaRef>
                      </c:ext>
                    </c:extLst>
                    <c:strCache>
                      <c:ptCount val="1"/>
                      <c:pt idx="0">
                        <c:v>Velká Lečice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'List1 (2)'!$A$2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D500-46BE-9046-CE60450606A2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(2)'!$F$1</c15:sqref>
                        </c15:formulaRef>
                      </c:ext>
                    </c:extLst>
                    <c:strCache>
                      <c:ptCount val="1"/>
                      <c:pt idx="0">
                        <c:v>5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(2)'!$F$2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9E58-4B35-925E-2DA245B5DC60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(2)'!$G$1</c15:sqref>
                        </c15:formulaRef>
                      </c:ext>
                    </c:extLst>
                    <c:strCache>
                      <c:ptCount val="1"/>
                      <c:pt idx="0">
                        <c:v>6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(2)'!$G$2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9E58-4B35-925E-2DA245B5DC60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(2)'!$H$1</c15:sqref>
                        </c15:formulaRef>
                      </c:ext>
                    </c:extLst>
                    <c:strCache>
                      <c:ptCount val="1"/>
                      <c:pt idx="0">
                        <c:v>7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(2)'!$H$2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E58-4B35-925E-2DA245B5DC60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(2)'!$L$1</c15:sqref>
                        </c15:formulaRef>
                      </c:ext>
                    </c:extLst>
                    <c:strCache>
                      <c:ptCount val="1"/>
                      <c:pt idx="0">
                        <c:v>11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(2)'!$L$2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9E58-4B35-925E-2DA245B5DC60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(2)'!$M$1</c15:sqref>
                        </c15:formulaRef>
                      </c:ext>
                    </c:extLst>
                    <c:strCache>
                      <c:ptCount val="1"/>
                      <c:pt idx="0">
                        <c:v>12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(2)'!$M$2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9E58-4B35-925E-2DA245B5DC60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(2)'!$N$1</c15:sqref>
                        </c15:formulaRef>
                      </c:ext>
                    </c:extLst>
                    <c:strCache>
                      <c:ptCount val="1"/>
                      <c:pt idx="0">
                        <c:v>13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(2)'!$N$2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9E58-4B35-925E-2DA245B5DC60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(2)'!$O$1</c15:sqref>
                        </c15:formulaRef>
                      </c:ext>
                    </c:extLst>
                    <c:strCache>
                      <c:ptCount val="1"/>
                      <c:pt idx="0">
                        <c:v>14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(2)'!$O$2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9E58-4B35-925E-2DA245B5DC60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(2)'!$Q$1</c15:sqref>
                        </c15:formulaRef>
                      </c:ext>
                    </c:extLst>
                    <c:strCache>
                      <c:ptCount val="1"/>
                      <c:pt idx="0">
                        <c:v>16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(2)'!$Q$2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9E58-4B35-925E-2DA245B5DC60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(2)'!$T$1</c15:sqref>
                        </c15:formulaRef>
                      </c:ext>
                    </c:extLst>
                    <c:strCache>
                      <c:ptCount val="1"/>
                      <c:pt idx="0">
                        <c:v>19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(2)'!$T$2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666-404C-8477-92E6F9020F02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(2)'!$U$1</c15:sqref>
                        </c15:formulaRef>
                      </c:ext>
                    </c:extLst>
                    <c:strCache>
                      <c:ptCount val="1"/>
                      <c:pt idx="0">
                        <c:v>20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(2)'!$U$2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9666-404C-8477-92E6F9020F02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(2)'!$V$1</c15:sqref>
                        </c15:formulaRef>
                      </c:ext>
                    </c:extLst>
                    <c:strCache>
                      <c:ptCount val="1"/>
                      <c:pt idx="0">
                        <c:v>21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(2)'!$V$2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9666-404C-8477-92E6F9020F02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(2)'!$W$1</c15:sqref>
                        </c15:formulaRef>
                      </c:ext>
                    </c:extLst>
                    <c:strCache>
                      <c:ptCount val="1"/>
                      <c:pt idx="0">
                        <c:v>22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(2)'!$W$2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9666-404C-8477-92E6F9020F02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(2)'!$X$1</c15:sqref>
                        </c15:formulaRef>
                      </c:ext>
                    </c:extLst>
                    <c:strCache>
                      <c:ptCount val="1"/>
                      <c:pt idx="0">
                        <c:v>23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(2)'!$X$2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9666-404C-8477-92E6F9020F02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(2)'!$Y$1</c15:sqref>
                        </c15:formulaRef>
                      </c:ext>
                    </c:extLst>
                    <c:strCache>
                      <c:ptCount val="1"/>
                      <c:pt idx="0">
                        <c:v>24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(2)'!$Y$2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9666-404C-8477-92E6F9020F02}"/>
                  </c:ext>
                </c:extLst>
              </c15:ser>
            </c15:filteredBarSeries>
            <c15:filteredBarSeries>
              <c15:ser>
                <c:idx val="25"/>
                <c:order val="25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(2)'!$Z$1</c15:sqref>
                        </c15:formulaRef>
                      </c:ext>
                    </c:extLst>
                    <c:strCache>
                      <c:ptCount val="1"/>
                      <c:pt idx="0">
                        <c:v>25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(2)'!$Z$2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9666-404C-8477-92E6F9020F02}"/>
                  </c:ext>
                </c:extLst>
              </c15:ser>
            </c15:filteredBarSeries>
            <c15:filteredBarSeries>
              <c15:ser>
                <c:idx val="26"/>
                <c:order val="26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(2)'!$AA$1</c15:sqref>
                        </c15:formulaRef>
                      </c:ext>
                    </c:extLst>
                    <c:strCache>
                      <c:ptCount val="1"/>
                      <c:pt idx="0">
                        <c:v>26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(2)'!$AA$2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9666-404C-8477-92E6F9020F02}"/>
                  </c:ext>
                </c:extLst>
              </c15:ser>
            </c15:filteredBarSeries>
            <c15:filteredBarSeries>
              <c15:ser>
                <c:idx val="27"/>
                <c:order val="27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(2)'!$AB$1</c15:sqref>
                        </c15:formulaRef>
                      </c:ext>
                    </c:extLst>
                    <c:strCache>
                      <c:ptCount val="1"/>
                      <c:pt idx="0">
                        <c:v>27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(2)'!$AB$2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9666-404C-8477-92E6F9020F02}"/>
                  </c:ext>
                </c:extLst>
              </c15:ser>
            </c15:filteredBarSeries>
            <c15:filteredBarSeries>
              <c15:ser>
                <c:idx val="28"/>
                <c:order val="28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'List1 (2)'!$AC$1</c15:sqref>
                        </c15:formulaRef>
                      </c:ext>
                    </c:extLst>
                    <c:strCache>
                      <c:ptCount val="1"/>
                      <c:pt idx="0">
                        <c:v>28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'List1 (2)'!$AC$2</c15:sqref>
                        </c15:formulaRef>
                      </c:ext>
                    </c:extLst>
                    <c:numCache>
                      <c:formatCode>0" ks"</c:formatCode>
                      <c:ptCount val="1"/>
                      <c:pt idx="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A-9666-404C-8477-92E6F9020F02}"/>
                  </c:ext>
                </c:extLst>
              </c15:ser>
            </c15:filteredBarSeries>
          </c:ext>
        </c:extLst>
      </c:barChart>
      <c:catAx>
        <c:axId val="20837785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83778992"/>
        <c:crosses val="autoZero"/>
        <c:auto val="1"/>
        <c:lblAlgn val="ctr"/>
        <c:lblOffset val="100"/>
        <c:noMultiLvlLbl val="0"/>
      </c:catAx>
      <c:valAx>
        <c:axId val="208377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ks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8377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C134A-38A5-4ACE-A85C-68624AC8DE9C}" type="datetimeFigureOut">
              <a:rPr lang="cs-CZ" smtClean="0"/>
              <a:t>24.10.2025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3E4AF-AEE6-4646-8FB0-B5CDEFDD06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971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691A-F19A-4906-9A32-089664593D01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51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E68F-05B3-4230-B5D7-5E7DC04ADE91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12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D37FB-288E-42AF-875F-C6B80F307DB1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871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52B9-248A-4D2A-9D44-AC4837AEC960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12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8FB-63A4-430F-BA17-B9307C74F9FE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1467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AC77-F97A-4D11-A6B7-F3624AA531E2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439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92F7-548F-4049-B87B-B886B4AA18AF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469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CEEF-0B63-407A-A31D-E69425A3947B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818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7691A-F19A-4906-9A32-089664593D01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988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EB01-69C0-4AA8-81BE-70E63BB7FF90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322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FFA39-0768-495A-8734-6A58CCAE7FF0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38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EB01-69C0-4AA8-81BE-70E63BB7FF90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0881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94D5-891C-48FE-9C2F-5110EF9E5B0C}" type="datetime1">
              <a:rPr lang="cs-CZ" smtClean="0"/>
              <a:t>24.10.2025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032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C94F-94A7-47B0-818E-8D98189551D0}" type="datetime1">
              <a:rPr lang="cs-CZ" smtClean="0"/>
              <a:t>24.10.2025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524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DF63F-3F40-40D4-8549-B04AEB358023}" type="datetime1">
              <a:rPr lang="cs-CZ" smtClean="0"/>
              <a:t>24.10.2025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260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9E7F3-EE0C-46FC-9CA5-142C0F5928B8}" type="datetime1">
              <a:rPr lang="cs-CZ" smtClean="0"/>
              <a:t>24.10.2025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5511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738-A109-4B5F-8320-0D6C0879B03E}" type="datetime1">
              <a:rPr lang="cs-CZ" smtClean="0"/>
              <a:t>24.10.2025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155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A512-4060-4F15-85D1-A28D8429D025}" type="datetime1">
              <a:rPr lang="cs-CZ" smtClean="0"/>
              <a:t>24.10.2025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3627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E68F-05B3-4230-B5D7-5E7DC04ADE91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0269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D37FB-288E-42AF-875F-C6B80F307DB1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57997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52B9-248A-4D2A-9D44-AC4837AEC960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979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8FB-63A4-430F-BA17-B9307C74F9FE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1867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FFA39-0768-495A-8734-6A58CCAE7FF0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2287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AC77-F97A-4D11-A6B7-F3624AA531E2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44338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92F7-548F-4049-B87B-B886B4AA18AF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91044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CEEF-0B63-407A-A31D-E69425A3947B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29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94D5-891C-48FE-9C2F-5110EF9E5B0C}" type="datetime1">
              <a:rPr lang="cs-CZ" smtClean="0"/>
              <a:t>24.10.2025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04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C94F-94A7-47B0-818E-8D98189551D0}" type="datetime1">
              <a:rPr lang="cs-CZ" smtClean="0"/>
              <a:t>24.10.2025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863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DF63F-3F40-40D4-8549-B04AEB358023}" type="datetime1">
              <a:rPr lang="cs-CZ" smtClean="0"/>
              <a:t>24.10.2025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173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9E7F3-EE0C-46FC-9CA5-142C0F5928B8}" type="datetime1">
              <a:rPr lang="cs-CZ" smtClean="0"/>
              <a:t>24.10.2025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7486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738-A109-4B5F-8320-0D6C0879B03E}" type="datetime1">
              <a:rPr lang="cs-CZ" smtClean="0"/>
              <a:t>24.10.2025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414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A512-4060-4F15-85D1-A28D8429D025}" type="datetime1">
              <a:rPr lang="cs-CZ" smtClean="0"/>
              <a:t>24.10.2025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17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DDAA6-89B6-411C-9036-E8D7907C68A8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922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DDAA6-89B6-411C-9036-E8D7907C68A8}" type="datetime1">
              <a:rPr lang="cs-CZ" smtClean="0"/>
              <a:t>24.10.2025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9B88E6E-ECD3-4821-AD93-FACDCDEC55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89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3C6AC6-503F-336C-F39D-90DDA2E64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562" y="2416029"/>
            <a:ext cx="10091956" cy="1937857"/>
          </a:xfrm>
        </p:spPr>
        <p:txBody>
          <a:bodyPr/>
          <a:lstStyle/>
          <a:p>
            <a:pPr algn="ctr"/>
            <a:r>
              <a:rPr lang="cs-CZ" b="1" dirty="0"/>
              <a:t>SVOZ ODPADU</a:t>
            </a:r>
            <a:br>
              <a:rPr lang="cs-CZ" b="1" dirty="0"/>
            </a:br>
            <a:r>
              <a:rPr lang="cs-CZ" b="1" dirty="0"/>
              <a:t>POROVNÁNÍ TUN</a:t>
            </a:r>
            <a:br>
              <a:rPr lang="cs-CZ" b="1" dirty="0"/>
            </a:br>
            <a:r>
              <a:rPr lang="cs-CZ" b="1" dirty="0">
                <a:solidFill>
                  <a:schemeClr val="tx1"/>
                </a:solidFill>
              </a:rPr>
              <a:t>Velká Lečice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8D53560-8FC7-6D59-DB28-4F1CD4B8F4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684804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      </a:t>
            </a:r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979DE2-FBAD-6129-3DC4-A5DDAFEEE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738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D6982-FC88-AA69-78B4-C0785D0E7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A938A3-0594-1192-C075-0817A2D5F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PAPÍR</a:t>
            </a:r>
            <a:br>
              <a:rPr lang="cs-CZ" sz="4000" b="1" dirty="0"/>
            </a:br>
            <a:r>
              <a:rPr lang="cs-CZ" sz="4000" b="1" dirty="0"/>
              <a:t>meziroční porovnání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97DF0EA-89C6-A96C-0AFF-7252C9FD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10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DC191B29-05E8-F72A-5EA7-5A5241FB5F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9218796"/>
              </p:ext>
            </p:extLst>
          </p:nvPr>
        </p:nvGraphicFramePr>
        <p:xfrm>
          <a:off x="859596" y="2256639"/>
          <a:ext cx="8596312" cy="4012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9070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853889-111B-97AA-7F76-F86ECB4CA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Směsný komunální odpad z nádob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po měsíci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C2E129D-FBD5-7B5E-0DF5-DA3A7E32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2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C515A6DE-E12B-FCE2-BBC0-EC9BCEEF7F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377635"/>
              </p:ext>
            </p:extLst>
          </p:nvPr>
        </p:nvGraphicFramePr>
        <p:xfrm>
          <a:off x="887588" y="2158537"/>
          <a:ext cx="8596312" cy="4247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3094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D0EA-F834-387B-A168-9DC28614E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8A44B5-488F-4E46-7B18-72A93C95C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Směsný komunální odpad z nádob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meziroční porovnání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EDF03E7-453E-7121-99E4-7316D6306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3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6BE1CE9D-8921-19F8-1C01-035E9E5D9D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2561735"/>
              </p:ext>
            </p:extLst>
          </p:nvPr>
        </p:nvGraphicFramePr>
        <p:xfrm>
          <a:off x="887588" y="2045162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372A8507-45E8-70FA-70AB-88EEA0278001}"/>
              </a:ext>
            </a:extLst>
          </p:cNvPr>
          <p:cNvSpPr txBox="1"/>
          <p:nvPr/>
        </p:nvSpPr>
        <p:spPr>
          <a:xfrm>
            <a:off x="887588" y="6248400"/>
            <a:ext cx="62680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Pozn.: Odpad pouze ze svozu nádob, nejsou zde zahrnuty odpady, které si vozí obec sama na skládku</a:t>
            </a:r>
          </a:p>
        </p:txBody>
      </p:sp>
    </p:spTree>
    <p:extLst>
      <p:ext uri="{BB962C8B-B14F-4D97-AF65-F5344CB8AC3E}">
        <p14:creationId xmlns:p14="http://schemas.microsoft.com/office/powerpoint/2010/main" val="116156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F7520-8BEE-1265-7C4A-4C92303A7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3E8BC7-DA2A-D07F-5027-B36FC9DA8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24281"/>
            <a:ext cx="8596311" cy="1455230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Směsný komunální odpad</a:t>
            </a:r>
            <a:br>
              <a:rPr lang="cs-CZ" sz="2800" b="1" dirty="0">
                <a:solidFill>
                  <a:schemeClr val="tx1"/>
                </a:solidFill>
              </a:rPr>
            </a:br>
            <a:r>
              <a:rPr lang="cs-CZ" sz="2800" b="1" dirty="0">
                <a:solidFill>
                  <a:schemeClr val="tx1"/>
                </a:solidFill>
              </a:rPr>
              <a:t>meziroční porovnání</a:t>
            </a:r>
            <a:br>
              <a:rPr lang="cs-CZ" sz="2800" b="1" dirty="0">
                <a:solidFill>
                  <a:schemeClr val="tx1"/>
                </a:solidFill>
              </a:rPr>
            </a:br>
            <a:r>
              <a:rPr lang="cs-CZ" sz="2800" b="1" dirty="0">
                <a:solidFill>
                  <a:schemeClr val="tx1"/>
                </a:solidFill>
              </a:rPr>
              <a:t>množství odpadu na obyvatele</a:t>
            </a:r>
            <a:br>
              <a:rPr lang="cs-CZ" sz="2800" b="1" dirty="0">
                <a:solidFill>
                  <a:schemeClr val="tx1"/>
                </a:solidFill>
              </a:rPr>
            </a:br>
            <a:r>
              <a:rPr lang="cs-CZ" sz="1800" b="1" dirty="0">
                <a:solidFill>
                  <a:schemeClr val="tx1"/>
                </a:solidFill>
              </a:rPr>
              <a:t> </a:t>
            </a:r>
            <a:r>
              <a:rPr lang="cs-CZ" sz="2800" b="1" dirty="0">
                <a:solidFill>
                  <a:schemeClr val="tx1"/>
                </a:solidFill>
              </a:rPr>
              <a:t> 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097FBCA-C379-FA02-2C61-D676B1D4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4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13D5428C-1E02-52D6-AF6D-89FDE696DF50}"/>
              </a:ext>
            </a:extLst>
          </p:cNvPr>
          <p:cNvGraphicFramePr>
            <a:graphicFrameLocks/>
          </p:cNvGraphicFramePr>
          <p:nvPr/>
        </p:nvGraphicFramePr>
        <p:xfrm>
          <a:off x="887588" y="2045162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21C2B14C-81BA-1EB4-880B-14A626986E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6744558"/>
              </p:ext>
            </p:extLst>
          </p:nvPr>
        </p:nvGraphicFramePr>
        <p:xfrm>
          <a:off x="1146002" y="1679512"/>
          <a:ext cx="8128000" cy="4460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75D12E0-F9EC-AD4F-EEC7-B52776A55C40}"/>
              </a:ext>
            </a:extLst>
          </p:cNvPr>
          <p:cNvSpPr txBox="1"/>
          <p:nvPr/>
        </p:nvSpPr>
        <p:spPr>
          <a:xfrm>
            <a:off x="0" y="6406487"/>
            <a:ext cx="11870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Limity množství odpadu na obyvatele: 2022 = 190 kg / 2023 = 180 kg / 2024 = 170 kg / 2025 160 kg / 2026 = 150 kg / 2027 = 140 kg / 2028 = 130 kg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D0BBD96-6F48-522E-BE4D-F1D29014A863}"/>
              </a:ext>
            </a:extLst>
          </p:cNvPr>
          <p:cNvSpPr txBox="1"/>
          <p:nvPr/>
        </p:nvSpPr>
        <p:spPr>
          <a:xfrm>
            <a:off x="58724" y="6037155"/>
            <a:ext cx="638667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Pozn.: Odpad pouze ze svozu nádob, nejsou zde zahrnuty odpady, které si vozí obec sama na skládku</a:t>
            </a:r>
          </a:p>
        </p:txBody>
      </p:sp>
    </p:spTree>
    <p:extLst>
      <p:ext uri="{BB962C8B-B14F-4D97-AF65-F5344CB8AC3E}">
        <p14:creationId xmlns:p14="http://schemas.microsoft.com/office/powerpoint/2010/main" val="364621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853889-111B-97AA-7F76-F86ECB4CA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PLAST + KOV + NÁPOJOVÝ KARTÓN</a:t>
            </a:r>
            <a:br>
              <a:rPr lang="cs-CZ" dirty="0"/>
            </a:br>
            <a:r>
              <a:rPr lang="cs-CZ" dirty="0"/>
              <a:t>po měsíci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C2E129D-FBD5-7B5E-0DF5-DA3A7E32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5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7152E05D-226C-0B56-AD24-BA039539AC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761013"/>
              </p:ext>
            </p:extLst>
          </p:nvPr>
        </p:nvGraphicFramePr>
        <p:xfrm>
          <a:off x="887588" y="2158537"/>
          <a:ext cx="8596312" cy="3998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35173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158C5-3642-5921-1880-0556AFB48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20AA6E-FB83-7FEA-8929-20F52B8C4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PLAST + KOV + NÁPOJOVÝ KARTÓN</a:t>
            </a:r>
            <a:br>
              <a:rPr lang="cs-CZ" dirty="0"/>
            </a:br>
            <a:r>
              <a:rPr lang="cs-CZ" dirty="0"/>
              <a:t>počet vyvezených nádob za jednotlivé svozy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0F95D6B-AE7D-8851-5879-8B5D00AD4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6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1FCA2FC0-DA80-5608-4EB6-C81C6DB8A3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0108965"/>
              </p:ext>
            </p:extLst>
          </p:nvPr>
        </p:nvGraphicFramePr>
        <p:xfrm>
          <a:off x="887588" y="2158537"/>
          <a:ext cx="8596312" cy="4466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9207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39AC2-2E55-D788-56E8-6ABBBA4A7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F09108-310C-F58A-A966-6DC9E6CA4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PLAST + KOV + NÁPOJOVÝ KARTÓN</a:t>
            </a:r>
            <a:br>
              <a:rPr lang="cs-CZ" dirty="0"/>
            </a:br>
            <a:r>
              <a:rPr lang="cs-CZ" dirty="0"/>
              <a:t>meziroční porovnání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77481AF-2351-AA2F-EAEE-841CB947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7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61668DB2-B39E-D36A-B47B-585462184C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4530883"/>
              </p:ext>
            </p:extLst>
          </p:nvPr>
        </p:nvGraphicFramePr>
        <p:xfrm>
          <a:off x="887588" y="2045162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298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D40FB-F472-E16A-E9F4-ED5A075C8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39A4DB-0DA5-96F8-1FD9-7F7A2CC0C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PAPÍR</a:t>
            </a:r>
            <a:br>
              <a:rPr lang="cs-CZ" sz="3600" b="1" dirty="0"/>
            </a:br>
            <a:r>
              <a:rPr lang="cs-CZ" sz="3600" b="1" dirty="0"/>
              <a:t>po měsících v tunách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248C57A-7E56-9B55-3C74-EE955F312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8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43826AD0-33A8-9989-94C7-F412F263C4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581746"/>
              </p:ext>
            </p:extLst>
          </p:nvPr>
        </p:nvGraphicFramePr>
        <p:xfrm>
          <a:off x="887588" y="2158537"/>
          <a:ext cx="8596312" cy="3998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3512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6CE8B-5509-A848-5662-32EB77053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936918-E573-37F6-83D0-798B09D2D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PAPÍR</a:t>
            </a:r>
            <a:br>
              <a:rPr lang="cs-CZ" dirty="0"/>
            </a:br>
            <a:r>
              <a:rPr lang="cs-CZ" dirty="0"/>
              <a:t>počet vyvezených nádob za jednotlivé svozy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D29D193-42D7-F5F0-2CE3-61078153F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88E6E-ECD3-4821-AD93-FACDCDEC55B8}" type="slidenum">
              <a:rPr lang="cs-CZ" smtClean="0"/>
              <a:t>9</a:t>
            </a:fld>
            <a:endParaRPr lang="cs-CZ"/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12299C79-66F8-52D1-F431-38A4D67E85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891787"/>
              </p:ext>
            </p:extLst>
          </p:nvPr>
        </p:nvGraphicFramePr>
        <p:xfrm>
          <a:off x="887588" y="2158537"/>
          <a:ext cx="8596312" cy="4466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723546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2_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tupně šedé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2.xml><?xml version="1.0" encoding="utf-8"?>
<a:themeOverride xmlns:a="http://schemas.openxmlformats.org/drawingml/2006/main">
  <a:clrScheme name="Stupně šedé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3.xml><?xml version="1.0" encoding="utf-8"?>
<a:themeOverride xmlns:a="http://schemas.openxmlformats.org/drawingml/2006/main">
  <a:clrScheme name="Stupně šedé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4.xml><?xml version="1.0" encoding="utf-8"?>
<a:themeOverride xmlns:a="http://schemas.openxmlformats.org/drawingml/2006/main">
  <a:clrScheme name="Žlutá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5.xml><?xml version="1.0" encoding="utf-8"?>
<a:themeOverride xmlns:a="http://schemas.openxmlformats.org/drawingml/2006/main">
  <a:clrScheme name="Žlutá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6.xml><?xml version="1.0" encoding="utf-8"?>
<a:themeOverride xmlns:a="http://schemas.openxmlformats.org/drawingml/2006/main">
  <a:clrScheme name="Žlutá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2369</TotalTime>
  <Words>176</Words>
  <Application>Microsoft Office PowerPoint</Application>
  <PresentationFormat>Širokoúhlá obrazovka</PresentationFormat>
  <Paragraphs>24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Fazeta</vt:lpstr>
      <vt:lpstr>2_Fazeta</vt:lpstr>
      <vt:lpstr>SVOZ ODPADU POROVNÁNÍ TUN Velká Lečice</vt:lpstr>
      <vt:lpstr>Směsný komunální odpad z nádob po měsíci</vt:lpstr>
      <vt:lpstr>Směsný komunální odpad z nádob meziroční porovnání</vt:lpstr>
      <vt:lpstr>Směsný komunální odpad meziroční porovnání množství odpadu na obyvatele   </vt:lpstr>
      <vt:lpstr>PLAST + KOV + NÁPOJOVÝ KARTÓN po měsíci</vt:lpstr>
      <vt:lpstr>PLAST + KOV + NÁPOJOVÝ KARTÓN počet vyvezených nádob za jednotlivé svozy</vt:lpstr>
      <vt:lpstr>PLAST + KOV + NÁPOJOVÝ KARTÓN meziroční porovnání</vt:lpstr>
      <vt:lpstr>PAPÍR po měsících v tunách</vt:lpstr>
      <vt:lpstr>PAPÍR počet vyvezených nádob za jednotlivé svozy</vt:lpstr>
      <vt:lpstr>PAPÍR meziroční porovnání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SVOZ DOOR-TO-DOOR</dc:title>
  <dc:creator>Jan Pešek</dc:creator>
  <cp:lastModifiedBy>Jana Pešková</cp:lastModifiedBy>
  <cp:revision>89</cp:revision>
  <cp:lastPrinted>2025-04-01T12:33:29Z</cp:lastPrinted>
  <dcterms:created xsi:type="dcterms:W3CDTF">2024-03-21T07:50:03Z</dcterms:created>
  <dcterms:modified xsi:type="dcterms:W3CDTF">2025-10-24T07:10:39Z</dcterms:modified>
</cp:coreProperties>
</file>